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3E18E-AC9B-4351-8C06-6973F0FEDAEF}" type="datetimeFigureOut">
              <a:rPr lang="es-ES" smtClean="0"/>
              <a:pPr/>
              <a:t>06/07/2020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21870"/>
            <a:ext cx="285752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srgbClr val="FF0000"/>
                </a:solidFill>
              </a:rPr>
              <a:t>INVESCOM 2020</a:t>
            </a:r>
            <a:endParaRPr lang="es-ES" sz="3000" b="1" dirty="0" smtClean="0">
              <a:solidFill>
                <a:srgbClr val="FF0000"/>
              </a:solidFill>
            </a:endParaRPr>
          </a:p>
          <a:p>
            <a:r>
              <a:rPr lang="es-ES" sz="1400" dirty="0" smtClean="0"/>
              <a:t>V Reunión </a:t>
            </a:r>
            <a:r>
              <a:rPr lang="es-ES" sz="1400" dirty="0" smtClean="0"/>
              <a:t>Internacional de </a:t>
            </a:r>
            <a:r>
              <a:rPr lang="es-ES" sz="1400" dirty="0" smtClean="0"/>
              <a:t>Investigación en Salud Comunitaria Murcia, 19-20 </a:t>
            </a:r>
            <a:r>
              <a:rPr lang="es-ES" sz="1400" dirty="0" smtClean="0"/>
              <a:t>XI </a:t>
            </a:r>
            <a:r>
              <a:rPr lang="es-ES" sz="1400" dirty="0" smtClean="0"/>
              <a:t>2020</a:t>
            </a:r>
            <a:endParaRPr lang="es-ES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52976" y="428604"/>
            <a:ext cx="5619618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de la comunicación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00430" y="928670"/>
            <a:ext cx="5214974" cy="7459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Autores (Nombre y apellidos separados por coma)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Institución, ciudad, país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6012" y="0"/>
            <a:ext cx="7895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rgbClr val="FF0000"/>
                </a:solidFill>
                <a:latin typeface="Arial Narrow" pitchFamily="34" charset="0"/>
              </a:rPr>
              <a:t>Este es un modelo orientativo, puedes organizar los apartados como más te guste, añadiendo imágenes y </a:t>
            </a:r>
            <a:r>
              <a:rPr lang="es-ES" sz="1000" dirty="0" smtClean="0">
                <a:solidFill>
                  <a:srgbClr val="FF0000"/>
                </a:solidFill>
                <a:latin typeface="Arial Narrow" pitchFamily="34" charset="0"/>
              </a:rPr>
              <a:t>colores. Respeta la orientación apaisada</a:t>
            </a:r>
            <a:endParaRPr lang="es-E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4148" y="1785926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Introducción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304148" y="378619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Metodología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4733304" y="1785926"/>
            <a:ext cx="4124976" cy="303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Resultados/Discusión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4733304" y="492235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Conclusiones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304148" y="5676402"/>
            <a:ext cx="4124976" cy="103874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Bibliografía</a:t>
            </a:r>
          </a:p>
          <a:p>
            <a:r>
              <a:rPr lang="es-ES" sz="1100" dirty="0" smtClean="0"/>
              <a:t>Tamaño de letra</a:t>
            </a:r>
          </a:p>
          <a:p>
            <a:endParaRPr lang="es-ES" sz="1050" dirty="0" smtClean="0"/>
          </a:p>
          <a:p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77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</dc:creator>
  <cp:lastModifiedBy>Manuel</cp:lastModifiedBy>
  <cp:revision>6</cp:revision>
  <dcterms:created xsi:type="dcterms:W3CDTF">2017-04-09T09:07:16Z</dcterms:created>
  <dcterms:modified xsi:type="dcterms:W3CDTF">2020-07-06T06:59:02Z</dcterms:modified>
</cp:coreProperties>
</file>